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57" r:id="rId4"/>
    <p:sldId id="259" r:id="rId5"/>
    <p:sldId id="258" r:id="rId6"/>
    <p:sldId id="277" r:id="rId7"/>
    <p:sldId id="260" r:id="rId8"/>
    <p:sldId id="278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71" r:id="rId17"/>
    <p:sldId id="274" r:id="rId18"/>
    <p:sldId id="279" r:id="rId19"/>
    <p:sldId id="268" r:id="rId20"/>
    <p:sldId id="280" r:id="rId21"/>
    <p:sldId id="273" r:id="rId22"/>
    <p:sldId id="275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55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3901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6143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05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361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273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07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5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558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17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613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885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132A4-F7E8-47D7-8303-8937588A276C}" type="datetimeFigureOut">
              <a:rPr lang="ko-KR" altLang="en-US" smtClean="0"/>
              <a:t>2023-02-15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97C33E-B06C-4483-8ACC-16F09BB002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53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72608" y="5257800"/>
            <a:ext cx="50467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HY신명조" panose="02030600000101010101" pitchFamily="18" charset="-127"/>
                <a:ea typeface="HY신명조" panose="02030600000101010101" pitchFamily="18" charset="-127"/>
              </a:rPr>
              <a:t>시연</a:t>
            </a:r>
            <a:r>
              <a:rPr lang="en-US" altLang="ko-KR" sz="4400" dirty="0">
                <a:solidFill>
                  <a:schemeClr val="bg1"/>
                </a:solidFill>
                <a:latin typeface="HY신명조" panose="02030600000101010101" pitchFamily="18" charset="-127"/>
                <a:ea typeface="HY신명조" panose="02030600000101010101" pitchFamily="18" charset="-127"/>
              </a:rPr>
              <a:t> </a:t>
            </a:r>
            <a:r>
              <a:rPr lang="ko-KR" altLang="en-US" sz="4400" dirty="0">
                <a:solidFill>
                  <a:schemeClr val="bg1"/>
                </a:solidFill>
                <a:latin typeface="HY신명조" panose="02030600000101010101" pitchFamily="18" charset="-127"/>
                <a:ea typeface="HY신명조" panose="02030600000101010101" pitchFamily="18" charset="-127"/>
              </a:rPr>
              <a:t>시나리오</a:t>
            </a:r>
          </a:p>
        </p:txBody>
      </p:sp>
    </p:spTree>
    <p:extLst>
      <p:ext uri="{BB962C8B-B14F-4D97-AF65-F5344CB8AC3E}">
        <p14:creationId xmlns:p14="http://schemas.microsoft.com/office/powerpoint/2010/main" val="3840033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8415917" y="914400"/>
            <a:ext cx="2178813" cy="188155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7939372" y="476813"/>
            <a:ext cx="21130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얼굴이 가려집니다</a:t>
            </a:r>
          </a:p>
        </p:txBody>
      </p:sp>
      <p:sp>
        <p:nvSpPr>
          <p:cNvPr id="8" name="모서리가 둥근 직사각형 7"/>
          <p:cNvSpPr/>
          <p:nvPr/>
        </p:nvSpPr>
        <p:spPr>
          <a:xfrm>
            <a:off x="8888941" y="2934799"/>
            <a:ext cx="1582697" cy="54695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939372" y="3786181"/>
            <a:ext cx="38779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카메라 끄기 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/ 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마이크 끄기 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/ 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나가기</a:t>
            </a:r>
          </a:p>
        </p:txBody>
      </p:sp>
    </p:spTree>
    <p:extLst>
      <p:ext uri="{BB962C8B-B14F-4D97-AF65-F5344CB8AC3E}">
        <p14:creationId xmlns:p14="http://schemas.microsoft.com/office/powerpoint/2010/main" val="3523101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2208548" y="2001838"/>
            <a:ext cx="2556883" cy="272842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765431" y="3105834"/>
            <a:ext cx="242566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상대방의 얼굴 전체가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가려집니다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4765430" y="401638"/>
            <a:ext cx="1239715" cy="12689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588477" y="7943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상대방이 느끼는 감정에 따라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  <a:p>
            <a:r>
              <a:rPr lang="ko-KR" altLang="en-US" b="1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이모티콘이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 표시됩니다</a:t>
            </a:r>
          </a:p>
        </p:txBody>
      </p:sp>
    </p:spTree>
    <p:extLst>
      <p:ext uri="{BB962C8B-B14F-4D97-AF65-F5344CB8AC3E}">
        <p14:creationId xmlns:p14="http://schemas.microsoft.com/office/powerpoint/2010/main" val="3355969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2208548" y="2001838"/>
            <a:ext cx="2556883" cy="272842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261947" y="1540431"/>
            <a:ext cx="33329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1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분이 지나면 눈이 공개됩니다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7359162" y="3719145"/>
            <a:ext cx="4712676" cy="214532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638711" y="5962158"/>
            <a:ext cx="4286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상대방과 채팅을 주고 받을 수 있습니다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5086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2208548" y="2001838"/>
            <a:ext cx="2556883" cy="272842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119464" y="1474300"/>
            <a:ext cx="4107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1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분이 지나면 얼굴 전체가 공개됩니다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6393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2384394" y="1395169"/>
            <a:ext cx="7392652" cy="42407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127992" y="5908675"/>
            <a:ext cx="61991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1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분이 지나면 미팅이 종료되고 친구를 신청할 수 있습니다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3991705" y="3666394"/>
            <a:ext cx="2048607" cy="89681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6170733" y="3692770"/>
            <a:ext cx="2048607" cy="89681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042392" y="3244334"/>
            <a:ext cx="1882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친구를 맺습니다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982204" y="3235514"/>
            <a:ext cx="24256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</a:rPr>
              <a:t>친구를 맺지 않습니다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5078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642170" y="3232706"/>
            <a:ext cx="6907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미팅이 종료되었다는 화면이 뜨고 홈페이지로 </a:t>
            </a:r>
            <a:r>
              <a:rPr lang="ko-KR" altLang="en-US" b="1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리다이렉트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 됩니다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4505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대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8945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 	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686E69E-E237-86BC-8FC5-AFEB3F9FD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모서리가 둥근 직사각형 6">
            <a:extLst>
              <a:ext uri="{FF2B5EF4-FFF2-40B4-BE49-F238E27FC236}">
                <a16:creationId xmlns:a16="http://schemas.microsoft.com/office/drawing/2014/main" id="{0CD358D9-6EEC-66C4-83DF-E3AE8DAF65AB}"/>
              </a:ext>
            </a:extLst>
          </p:cNvPr>
          <p:cNvSpPr/>
          <p:nvPr/>
        </p:nvSpPr>
        <p:spPr>
          <a:xfrm>
            <a:off x="3807363" y="951911"/>
            <a:ext cx="4577274" cy="56991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4">
            <a:extLst>
              <a:ext uri="{FF2B5EF4-FFF2-40B4-BE49-F238E27FC236}">
                <a16:creationId xmlns:a16="http://schemas.microsoft.com/office/drawing/2014/main" id="{A6A9A6CC-C307-BEC0-10BE-B95B4E960B55}"/>
              </a:ext>
            </a:extLst>
          </p:cNvPr>
          <p:cNvSpPr/>
          <p:nvPr/>
        </p:nvSpPr>
        <p:spPr>
          <a:xfrm>
            <a:off x="3983250" y="1600200"/>
            <a:ext cx="2004646" cy="68144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4">
            <a:extLst>
              <a:ext uri="{FF2B5EF4-FFF2-40B4-BE49-F238E27FC236}">
                <a16:creationId xmlns:a16="http://schemas.microsoft.com/office/drawing/2014/main" id="{AB36D2EC-8E80-74A2-493A-EBCC1E6F6E8B}"/>
              </a:ext>
            </a:extLst>
          </p:cNvPr>
          <p:cNvSpPr/>
          <p:nvPr/>
        </p:nvSpPr>
        <p:spPr>
          <a:xfrm>
            <a:off x="6204106" y="1596481"/>
            <a:ext cx="2004646" cy="68144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BF0C07-53E3-D92A-D70C-F497A9BD3A95}"/>
              </a:ext>
            </a:extLst>
          </p:cNvPr>
          <p:cNvSpPr txBox="1"/>
          <p:nvPr/>
        </p:nvSpPr>
        <p:spPr>
          <a:xfrm>
            <a:off x="1403598" y="1788127"/>
            <a:ext cx="2726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3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대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3 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미팅 </a:t>
            </a:r>
            <a:r>
              <a:rPr lang="ko-KR" altLang="en-US" b="1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대기방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 생성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9C2E49-A994-C55D-C4CD-7D1A9FF561BB}"/>
              </a:ext>
            </a:extLst>
          </p:cNvPr>
          <p:cNvSpPr txBox="1"/>
          <p:nvPr/>
        </p:nvSpPr>
        <p:spPr>
          <a:xfrm>
            <a:off x="8208752" y="1817172"/>
            <a:ext cx="36163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메인 화면으로 나가기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C1F4F5-FA7A-1175-E9A7-D31C911ADFBF}"/>
              </a:ext>
            </a:extLst>
          </p:cNvPr>
          <p:cNvSpPr txBox="1"/>
          <p:nvPr/>
        </p:nvSpPr>
        <p:spPr>
          <a:xfrm>
            <a:off x="4733109" y="582579"/>
            <a:ext cx="6156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미팅 </a:t>
            </a:r>
            <a:r>
              <a:rPr lang="ko-KR" altLang="en-US" b="1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대기방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 제목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9413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채팅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085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615462" y="2066191"/>
            <a:ext cx="3789484" cy="153584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210050" y="1122363"/>
            <a:ext cx="1894742" cy="79143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3713286" y="5555760"/>
            <a:ext cx="8050822" cy="67584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15462" y="3694113"/>
            <a:ext cx="3892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친구를 맺은 상대와의 </a:t>
            </a:r>
            <a:r>
              <a:rPr lang="ko-KR" altLang="en-US" b="1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채팅방입니다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207194" y="1333412"/>
            <a:ext cx="40350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친구의 프로필로 이동할 수 있습니다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764260" y="5016998"/>
            <a:ext cx="35734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친구와 채팅을 나눌 수 있습니다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818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로그인</a:t>
            </a:r>
            <a:r>
              <a:rPr lang="en-US" altLang="ko-KR" dirty="0"/>
              <a:t>/</a:t>
            </a:r>
            <a:r>
              <a:rPr lang="ko-KR" altLang="en-US" dirty="0"/>
              <a:t>가입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513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프로필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390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E1E2878-8C41-7415-7A71-F8FD1521F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모서리가 둥근 직사각형 11">
            <a:extLst>
              <a:ext uri="{FF2B5EF4-FFF2-40B4-BE49-F238E27FC236}">
                <a16:creationId xmlns:a16="http://schemas.microsoft.com/office/drawing/2014/main" id="{09CF75D3-E1B9-DBA9-6E88-07E10B56F542}"/>
              </a:ext>
            </a:extLst>
          </p:cNvPr>
          <p:cNvSpPr/>
          <p:nvPr/>
        </p:nvSpPr>
        <p:spPr>
          <a:xfrm>
            <a:off x="2976824" y="2945803"/>
            <a:ext cx="2798409" cy="263882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DFAE19-38DE-FAB4-563B-E19C044CE912}"/>
              </a:ext>
            </a:extLst>
          </p:cNvPr>
          <p:cNvSpPr txBox="1"/>
          <p:nvPr/>
        </p:nvSpPr>
        <p:spPr>
          <a:xfrm>
            <a:off x="2425337" y="5757549"/>
            <a:ext cx="61569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1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대</a:t>
            </a:r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1 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미팅에서 내가 상대방에게 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불러 일으킨 감정에 대한 다이어그램입니다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0D854C18-A65F-3772-D749-AFF0DEFFCBEE}"/>
              </a:ext>
            </a:extLst>
          </p:cNvPr>
          <p:cNvSpPr/>
          <p:nvPr/>
        </p:nvSpPr>
        <p:spPr>
          <a:xfrm>
            <a:off x="2169053" y="1354148"/>
            <a:ext cx="4413950" cy="15456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BCF3D7-E87A-DB01-A921-89F8C28EC06A}"/>
              </a:ext>
            </a:extLst>
          </p:cNvPr>
          <p:cNvSpPr txBox="1"/>
          <p:nvPr/>
        </p:nvSpPr>
        <p:spPr>
          <a:xfrm>
            <a:off x="487003" y="85123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자신이 받은 </a:t>
            </a:r>
            <a:r>
              <a:rPr lang="ko-KR" altLang="en-US" b="1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뱃지를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 볼 수 있습니다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2" name="모서리가 둥근 직사각형 9">
            <a:extLst>
              <a:ext uri="{FF2B5EF4-FFF2-40B4-BE49-F238E27FC236}">
                <a16:creationId xmlns:a16="http://schemas.microsoft.com/office/drawing/2014/main" id="{BD1E7008-4EF7-CC6A-09F7-93B278CD56F6}"/>
              </a:ext>
            </a:extLst>
          </p:cNvPr>
          <p:cNvSpPr/>
          <p:nvPr/>
        </p:nvSpPr>
        <p:spPr>
          <a:xfrm>
            <a:off x="5538651" y="2099180"/>
            <a:ext cx="870857" cy="3742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6F1927-38D1-F3F8-4694-5B0CFD591DB5}"/>
              </a:ext>
            </a:extLst>
          </p:cNvPr>
          <p:cNvSpPr txBox="1"/>
          <p:nvPr/>
        </p:nvSpPr>
        <p:spPr>
          <a:xfrm>
            <a:off x="2727233" y="1445542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b="1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뱃지</a:t>
            </a:r>
            <a:r>
              <a:rPr lang="ko-KR" altLang="en-US" sz="1400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 위에 마우스를 올리면 설명이 나옵니다</a:t>
            </a:r>
            <a:endParaRPr lang="en-US" altLang="ko-KR" sz="1400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5" name="모서리가 둥근 직사각형 4">
            <a:extLst>
              <a:ext uri="{FF2B5EF4-FFF2-40B4-BE49-F238E27FC236}">
                <a16:creationId xmlns:a16="http://schemas.microsoft.com/office/drawing/2014/main" id="{A4AD66CF-8D10-5503-9D93-17FBD7F0A554}"/>
              </a:ext>
            </a:extLst>
          </p:cNvPr>
          <p:cNvSpPr/>
          <p:nvPr/>
        </p:nvSpPr>
        <p:spPr>
          <a:xfrm>
            <a:off x="8035827" y="2761122"/>
            <a:ext cx="1576967" cy="59104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C974B3-E9F0-A550-BAC1-C0D4EB38BA8A}"/>
              </a:ext>
            </a:extLst>
          </p:cNvPr>
          <p:cNvSpPr txBox="1"/>
          <p:nvPr/>
        </p:nvSpPr>
        <p:spPr>
          <a:xfrm>
            <a:off x="9768500" y="2733477"/>
            <a:ext cx="23523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프로필 사진을 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수정할 수 있습니다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8" name="모서리가 둥근 직사각형 4">
            <a:extLst>
              <a:ext uri="{FF2B5EF4-FFF2-40B4-BE49-F238E27FC236}">
                <a16:creationId xmlns:a16="http://schemas.microsoft.com/office/drawing/2014/main" id="{AA34E457-878B-3A51-FAE2-AD1E9E5809E5}"/>
              </a:ext>
            </a:extLst>
          </p:cNvPr>
          <p:cNvSpPr/>
          <p:nvPr/>
        </p:nvSpPr>
        <p:spPr>
          <a:xfrm>
            <a:off x="9093228" y="5160243"/>
            <a:ext cx="788484" cy="36224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852038-F9CB-EF3C-FF1D-A3D382B7427F}"/>
              </a:ext>
            </a:extLst>
          </p:cNvPr>
          <p:cNvSpPr txBox="1"/>
          <p:nvPr/>
        </p:nvSpPr>
        <p:spPr>
          <a:xfrm>
            <a:off x="8277497" y="5743953"/>
            <a:ext cx="3600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회원 정보를 수정할 수 있습니다</a:t>
            </a:r>
            <a:endParaRPr lang="en-US" altLang="ko-KR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07885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684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3692769" y="2540977"/>
            <a:ext cx="4756639" cy="11430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625254" y="2912422"/>
            <a:ext cx="20925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소셜 로그인</a:t>
            </a:r>
          </a:p>
        </p:txBody>
      </p:sp>
    </p:spTree>
    <p:extLst>
      <p:ext uri="{BB962C8B-B14F-4D97-AF65-F5344CB8AC3E}">
        <p14:creationId xmlns:p14="http://schemas.microsoft.com/office/powerpoint/2010/main" val="3144128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57038" y="2209037"/>
            <a:ext cx="43140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소셜 계정으로 </a:t>
            </a:r>
            <a:endParaRPr lang="en-US" altLang="ko-KR" sz="2000" b="1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</a:t>
            </a:r>
            <a:r>
              <a:rPr lang="en-US" altLang="ko-KR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000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가입 합니다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4167553" y="508550"/>
            <a:ext cx="3789485" cy="392136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757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회원 가입 시 정보 입력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199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메인화면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152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-1342"/>
            <a:ext cx="12192000" cy="6858000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571501" y="61546"/>
            <a:ext cx="1301261" cy="5085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2991971" y="52632"/>
            <a:ext cx="1301261" cy="5085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7898767" y="52632"/>
            <a:ext cx="1301261" cy="5085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5445369" y="52632"/>
            <a:ext cx="1301261" cy="5085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10298981" y="52632"/>
            <a:ext cx="1301261" cy="50855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1800440" y="1323242"/>
            <a:ext cx="3291513" cy="210575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7053110" y="1323242"/>
            <a:ext cx="3291513" cy="210575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2918647" y="3629879"/>
            <a:ext cx="1055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1:1 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미팅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8240924" y="3546135"/>
            <a:ext cx="1055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3:3 </a:t>
            </a:r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미팅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694582" y="62530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메인화면</a:t>
            </a:r>
            <a:endParaRPr lang="ko-KR" altLang="en-US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542002" y="64104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err="1">
                <a:solidFill>
                  <a:srgbClr val="FF0000"/>
                </a:solidFill>
                <a:latin typeface="맑은 고딕" panose="020B0503020000020004" pitchFamily="50" charset="-127"/>
              </a:rPr>
              <a:t>메인화면</a:t>
            </a:r>
            <a:endParaRPr lang="ko-KR" altLang="en-US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360502" y="58902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채팅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995398" y="57739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>
                <a:solidFill>
                  <a:srgbClr val="FF0000"/>
                </a:solidFill>
                <a:latin typeface="맑은 고딕" panose="020B0503020000020004" pitchFamily="50" charset="-127"/>
              </a:rPr>
              <a:t>로그아웃</a:t>
            </a:r>
            <a:endParaRPr lang="ko-KR" altLang="en-US" b="1" dirty="0">
              <a:solidFill>
                <a:srgbClr val="FF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632701" y="589023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프로필</a:t>
            </a:r>
          </a:p>
        </p:txBody>
      </p:sp>
    </p:spTree>
    <p:extLst>
      <p:ext uri="{BB962C8B-B14F-4D97-AF65-F5344CB8AC3E}">
        <p14:creationId xmlns:p14="http://schemas.microsoft.com/office/powerpoint/2010/main" val="2848878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대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87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4018085" y="3727938"/>
            <a:ext cx="2004646" cy="79130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156085" y="3727938"/>
            <a:ext cx="2064724" cy="79130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466410" y="4611321"/>
            <a:ext cx="11897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미팅 입장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6156085" y="4611321"/>
            <a:ext cx="24256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</a:rPr>
              <a:t>메인 화면으로 나가기</a:t>
            </a:r>
          </a:p>
        </p:txBody>
      </p:sp>
    </p:spTree>
    <p:extLst>
      <p:ext uri="{BB962C8B-B14F-4D97-AF65-F5344CB8AC3E}">
        <p14:creationId xmlns:p14="http://schemas.microsoft.com/office/powerpoint/2010/main" val="3103284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161</Words>
  <Application>Microsoft Office PowerPoint</Application>
  <PresentationFormat>와이드스크린</PresentationFormat>
  <Paragraphs>47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6" baseType="lpstr">
      <vt:lpstr>HY신명조</vt:lpstr>
      <vt:lpstr>맑은 고딕</vt:lpstr>
      <vt:lpstr>Arial</vt:lpstr>
      <vt:lpstr>Office 테마</vt:lpstr>
      <vt:lpstr>PowerPoint 프레젠테이션</vt:lpstr>
      <vt:lpstr>로그인/가입</vt:lpstr>
      <vt:lpstr>PowerPoint 프레젠테이션</vt:lpstr>
      <vt:lpstr>PowerPoint 프레젠테이션</vt:lpstr>
      <vt:lpstr>회원 가입 시 정보 입력</vt:lpstr>
      <vt:lpstr>메인화면</vt:lpstr>
      <vt:lpstr>PowerPoint 프레젠테이션</vt:lpstr>
      <vt:lpstr>1대1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3대3</vt:lpstr>
      <vt:lpstr>  </vt:lpstr>
      <vt:lpstr>채팅</vt:lpstr>
      <vt:lpstr>PowerPoint 프레젠테이션</vt:lpstr>
      <vt:lpstr>프로필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Y Sunjun</cp:lastModifiedBy>
  <cp:revision>12</cp:revision>
  <dcterms:created xsi:type="dcterms:W3CDTF">2023-02-15T07:19:28Z</dcterms:created>
  <dcterms:modified xsi:type="dcterms:W3CDTF">2023-02-15T14:23:16Z</dcterms:modified>
</cp:coreProperties>
</file>

<file path=docProps/thumbnail.jpeg>
</file>